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59" r:id="rId4"/>
    <p:sldId id="265" r:id="rId5"/>
    <p:sldId id="260" r:id="rId6"/>
    <p:sldId id="261" r:id="rId7"/>
    <p:sldId id="262" r:id="rId8"/>
    <p:sldId id="263" r:id="rId9"/>
    <p:sldId id="264" r:id="rId10"/>
    <p:sldId id="266" r:id="rId11"/>
    <p:sldId id="267" r:id="rId12"/>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B186D"/>
    <a:srgbClr val="49C8CD"/>
    <a:srgbClr val="DD45F9"/>
    <a:srgbClr val="A536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4" d="100"/>
          <a:sy n="104" d="100"/>
        </p:scale>
        <p:origin x="-123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50AC04F-B067-0D41-A5C5-375BEA998850}" type="datetimeFigureOut">
              <a:rPr lang="it-IT" smtClean="0"/>
              <a:pPr/>
              <a:t>9-06-2011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50AC04F-B067-0D41-A5C5-375BEA998850}" type="datetimeFigureOut">
              <a:rPr lang="it-IT" smtClean="0"/>
              <a:pPr/>
              <a:t>9-06-2011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E50AC04F-B067-0D41-A5C5-375BEA998850}" type="datetimeFigureOut">
              <a:rPr lang="it-IT" smtClean="0"/>
              <a:pPr/>
              <a:t>9-06-2011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50AC04F-B067-0D41-A5C5-375BEA998850}" type="datetimeFigureOut">
              <a:rPr lang="it-IT" smtClean="0"/>
              <a:pPr/>
              <a:t>9-06-2011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50AC04F-B067-0D41-A5C5-375BEA998850}" type="datetimeFigureOut">
              <a:rPr lang="it-IT" smtClean="0"/>
              <a:pPr/>
              <a:t>9-06-2011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50AC04F-B067-0D41-A5C5-375BEA998850}" type="datetimeFigureOut">
              <a:rPr lang="it-IT" smtClean="0"/>
              <a:pPr/>
              <a:t>9-06-2011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BC398B6-3712-F94E-82CA-4F97280A3167}"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rgbClr val="DD45F9"/>
            </a:gs>
            <a:gs pos="100000">
              <a:srgbClr val="000000"/>
            </a:gs>
            <a:gs pos="50000">
              <a:srgbClr val="DD45F9"/>
            </a:gs>
            <a:gs pos="75000">
              <a:srgbClr val="DD45F9"/>
            </a:gs>
            <a:gs pos="87000">
              <a:srgbClr val="DD45F9"/>
            </a:gs>
            <a:gs pos="25000">
              <a:srgbClr val="DD45F9"/>
            </a:gs>
            <a:gs pos="37000">
              <a:srgbClr val="DD45F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0AC04F-B067-0D41-A5C5-375BEA998850}" type="datetimeFigureOut">
              <a:rPr lang="it-IT" smtClean="0"/>
              <a:pPr/>
              <a:t>9-06-2011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C398B6-3712-F94E-82CA-4F97280A316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ctrTitle"/>
          </p:nvPr>
        </p:nvSpPr>
        <p:spPr>
          <a:xfrm>
            <a:off x="3883530" y="488440"/>
            <a:ext cx="4574670" cy="5896904"/>
          </a:xfrm>
        </p:spPr>
        <p:txBody>
          <a:bodyPr>
            <a:normAutofit/>
          </a:bodyPr>
          <a:lstStyle/>
          <a:p>
            <a:r>
              <a:rPr lang="it-IT" sz="4000" dirty="0" err="1" smtClean="0">
                <a:solidFill>
                  <a:srgbClr val="5B186D"/>
                </a:solidFill>
                <a:latin typeface="Arial Rounded MT Bold"/>
              </a:rPr>
              <a:t>MI</a:t>
            </a:r>
            <a:r>
              <a:rPr lang="it-IT" sz="4000" dirty="0" smtClean="0">
                <a:solidFill>
                  <a:srgbClr val="5B186D"/>
                </a:solidFill>
                <a:latin typeface="Arial Rounded MT Bold"/>
              </a:rPr>
              <a:t> PRESENTO</a:t>
            </a:r>
            <a:r>
              <a:rPr lang="it-IT" sz="2400" dirty="0" smtClean="0">
                <a:solidFill>
                  <a:srgbClr val="A536F8"/>
                </a:solidFill>
                <a:latin typeface="Arial Rounded MT Bold"/>
              </a:rPr>
              <a:t/>
            </a:r>
            <a:br>
              <a:rPr lang="it-IT" sz="2400" dirty="0" smtClean="0">
                <a:solidFill>
                  <a:srgbClr val="A536F8"/>
                </a:solidFill>
                <a:latin typeface="Arial Rounded MT Bold"/>
              </a:rPr>
            </a:br>
            <a:r>
              <a:rPr lang="it-IT" sz="2400" dirty="0" smtClean="0">
                <a:latin typeface="Arial Rounded MT Bold"/>
              </a:rPr>
              <a:t/>
            </a:r>
            <a:br>
              <a:rPr lang="it-IT" sz="2400" dirty="0" smtClean="0">
                <a:latin typeface="Arial Rounded MT Bold"/>
              </a:rPr>
            </a:br>
            <a:r>
              <a:rPr lang="it-IT" sz="3200" dirty="0" smtClean="0">
                <a:latin typeface="Arial Rounded MT Bold"/>
              </a:rPr>
              <a:t>Mi chiamo Francesca Rosso, sono nata il 26 settembre 1989 a Bollate e vivo ad Arese, un paesino in provincia di Milano.</a:t>
            </a:r>
            <a:endParaRPr lang="it-IT" sz="3200" dirty="0">
              <a:latin typeface="Arial Rounded MT Bold"/>
            </a:endParaRPr>
          </a:p>
        </p:txBody>
      </p:sp>
      <p:pic>
        <p:nvPicPr>
          <p:cNvPr id="7" name="Immagine 6" descr="225901_10150579853155596_597035595_18176776_8264547_n[1].jpg"/>
          <p:cNvPicPr>
            <a:picLocks noChangeAspect="1"/>
          </p:cNvPicPr>
          <p:nvPr/>
        </p:nvPicPr>
        <p:blipFill>
          <a:blip r:embed="rId2"/>
          <a:stretch>
            <a:fillRect/>
          </a:stretch>
        </p:blipFill>
        <p:spPr>
          <a:xfrm>
            <a:off x="701824" y="646196"/>
            <a:ext cx="2961882" cy="573914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69293"/>
            <a:ext cx="8229600" cy="1143000"/>
          </a:xfrm>
        </p:spPr>
        <p:txBody>
          <a:bodyPr>
            <a:noAutofit/>
          </a:bodyPr>
          <a:lstStyle/>
          <a:p>
            <a:r>
              <a:rPr lang="it-IT" sz="5400" dirty="0" smtClean="0">
                <a:solidFill>
                  <a:srgbClr val="5B186D"/>
                </a:solidFill>
                <a:latin typeface="Arial Rounded MT Bold"/>
              </a:rPr>
              <a:t>SOGNO PER LA MIA </a:t>
            </a:r>
            <a:r>
              <a:rPr lang="it-IT" sz="5400" dirty="0" err="1" smtClean="0">
                <a:solidFill>
                  <a:srgbClr val="5B186D"/>
                </a:solidFill>
                <a:latin typeface="Arial Rounded MT Bold"/>
              </a:rPr>
              <a:t>VITA…</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2185768"/>
            <a:ext cx="8229600" cy="4135771"/>
          </a:xfrm>
        </p:spPr>
        <p:txBody>
          <a:bodyPr/>
          <a:lstStyle/>
          <a:p>
            <a:pPr>
              <a:buNone/>
            </a:pPr>
            <a:r>
              <a:rPr lang="it-IT" dirty="0" smtClean="0"/>
              <a:t>    </a:t>
            </a:r>
          </a:p>
          <a:p>
            <a:pPr>
              <a:buNone/>
            </a:pPr>
            <a:r>
              <a:rPr lang="it-IT" dirty="0" smtClean="0">
                <a:latin typeface="Arial Rounded MT Bold"/>
              </a:rPr>
              <a:t>   Sogno di riuscire a realizzarmi nella carriera aprendo una scuola dell’infanzia per stranieri, di diventare una maestra tenera e competente, di crearmi una famiglia e di essere felice.</a:t>
            </a:r>
            <a:endParaRPr lang="it-IT" dirty="0">
              <a:latin typeface="Arial Rounded MT Bo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530279"/>
            <a:ext cx="8229600" cy="2082084"/>
          </a:xfrm>
        </p:spPr>
        <p:txBody>
          <a:bodyPr>
            <a:normAutofit/>
          </a:bodyPr>
          <a:lstStyle/>
          <a:p>
            <a:r>
              <a:rPr lang="it-IT" sz="5400" dirty="0" smtClean="0">
                <a:solidFill>
                  <a:srgbClr val="5B186D"/>
                </a:solidFill>
                <a:latin typeface="Arial Rounded MT Bold"/>
              </a:rPr>
              <a:t>SPERO </a:t>
            </a:r>
            <a:r>
              <a:rPr lang="it-IT" sz="5400" dirty="0" err="1" smtClean="0">
                <a:solidFill>
                  <a:srgbClr val="5B186D"/>
                </a:solidFill>
                <a:latin typeface="Arial Rounded MT Bold"/>
              </a:rPr>
              <a:t>DI</a:t>
            </a:r>
            <a:r>
              <a:rPr lang="it-IT" sz="5400" dirty="0" smtClean="0">
                <a:solidFill>
                  <a:srgbClr val="5B186D"/>
                </a:solidFill>
                <a:latin typeface="Arial Rounded MT Bold"/>
              </a:rPr>
              <a:t> ESSERMI FATTA CONOSCERE</a:t>
            </a:r>
            <a:endParaRPr lang="it-IT" sz="5400" dirty="0">
              <a:solidFill>
                <a:srgbClr val="5B186D"/>
              </a:solidFill>
              <a:latin typeface="Arial Rounded MT Bold"/>
            </a:endParaRPr>
          </a:p>
        </p:txBody>
      </p:sp>
      <p:pic>
        <p:nvPicPr>
          <p:cNvPr id="4" name="Immagine 3" descr="40168_10150236990265596_597035595_13711111_3602766_n[1].jpg"/>
          <p:cNvPicPr>
            <a:picLocks noChangeAspect="1"/>
          </p:cNvPicPr>
          <p:nvPr/>
        </p:nvPicPr>
        <p:blipFill>
          <a:blip r:embed="rId2"/>
          <a:srcRect l="2654" t="9272" r="2654" b="11921"/>
          <a:stretch>
            <a:fillRect/>
          </a:stretch>
        </p:blipFill>
        <p:spPr>
          <a:xfrm>
            <a:off x="2203758" y="661721"/>
            <a:ext cx="4854983" cy="404813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5400" dirty="0" smtClean="0">
                <a:solidFill>
                  <a:srgbClr val="5B186D"/>
                </a:solidFill>
                <a:latin typeface="Arial Rounded MT Bold"/>
              </a:rPr>
              <a:t>LA MIA </a:t>
            </a:r>
            <a:r>
              <a:rPr lang="it-IT" sz="5400" dirty="0" err="1" smtClean="0">
                <a:solidFill>
                  <a:srgbClr val="5B186D"/>
                </a:solidFill>
                <a:latin typeface="Arial Rounded MT Bold"/>
              </a:rPr>
              <a:t>FAMIGLIA…</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245522"/>
            <a:ext cx="8229600" cy="4880642"/>
          </a:xfrm>
        </p:spPr>
        <p:txBody>
          <a:bodyPr/>
          <a:lstStyle/>
          <a:p>
            <a:pPr>
              <a:buNone/>
            </a:pPr>
            <a:r>
              <a:rPr lang="it-IT" dirty="0" smtClean="0"/>
              <a:t>    </a:t>
            </a:r>
            <a:r>
              <a:rPr lang="it-IT" dirty="0" smtClean="0">
                <a:latin typeface="Arial Rounded MT Bold"/>
              </a:rPr>
              <a:t>E’ composta da mio padre Maurizio, mia madre Antonia e mia sorella maggiore Silvia. </a:t>
            </a:r>
            <a:endParaRPr lang="it-IT" dirty="0">
              <a:latin typeface="Arial Rounded MT Bold"/>
            </a:endParaRPr>
          </a:p>
        </p:txBody>
      </p:sp>
      <p:pic>
        <p:nvPicPr>
          <p:cNvPr id="4" name="Immagine 3" descr="11238_359346255595_597035595_9921343_8215474_n[1].jpg"/>
          <p:cNvPicPr>
            <a:picLocks noChangeAspect="1"/>
          </p:cNvPicPr>
          <p:nvPr/>
        </p:nvPicPr>
        <p:blipFill>
          <a:blip r:embed="rId2"/>
          <a:srcRect l="25812" r="26985" b="23063"/>
          <a:stretch>
            <a:fillRect/>
          </a:stretch>
        </p:blipFill>
        <p:spPr>
          <a:xfrm>
            <a:off x="906167" y="2813305"/>
            <a:ext cx="3893288" cy="3551131"/>
          </a:xfrm>
          <a:prstGeom prst="rect">
            <a:avLst/>
          </a:prstGeom>
        </p:spPr>
      </p:pic>
      <p:pic>
        <p:nvPicPr>
          <p:cNvPr id="5" name="Immagine 4" descr="11238_359346235595_597035595_9921342_679848_n[1].jpg"/>
          <p:cNvPicPr>
            <a:picLocks noChangeAspect="1"/>
          </p:cNvPicPr>
          <p:nvPr/>
        </p:nvPicPr>
        <p:blipFill>
          <a:blip r:embed="rId3"/>
          <a:srcRect l="12906" t="3432" r="29332" b="6864"/>
          <a:stretch>
            <a:fillRect/>
          </a:stretch>
        </p:blipFill>
        <p:spPr>
          <a:xfrm>
            <a:off x="5300162" y="2768143"/>
            <a:ext cx="3386638" cy="359629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57200"/>
            <a:ext cx="8229600" cy="1143000"/>
          </a:xfrm>
        </p:spPr>
        <p:txBody>
          <a:bodyPr>
            <a:noAutofit/>
          </a:bodyPr>
          <a:lstStyle/>
          <a:p>
            <a:r>
              <a:rPr lang="it-IT" sz="5400" dirty="0" smtClean="0">
                <a:solidFill>
                  <a:srgbClr val="5B186D"/>
                </a:solidFill>
                <a:latin typeface="Arial Rounded MT Bold"/>
              </a:rPr>
              <a:t>…I MIEI GENITORI SI SONO SEPARATI</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892704"/>
            <a:ext cx="8229600" cy="4233459"/>
          </a:xfrm>
        </p:spPr>
        <p:txBody>
          <a:bodyPr/>
          <a:lstStyle/>
          <a:p>
            <a:pPr>
              <a:buNone/>
            </a:pPr>
            <a:r>
              <a:rPr lang="it-IT" dirty="0" smtClean="0"/>
              <a:t>   </a:t>
            </a:r>
            <a:r>
              <a:rPr lang="it-IT" dirty="0" smtClean="0">
                <a:latin typeface="Arial Rounded MT Bold"/>
              </a:rPr>
              <a:t>Dalla nuova relazione di mio padre sono nati Roberto nel 2007 e Fabrizio nel 2009. </a:t>
            </a:r>
            <a:endParaRPr lang="it-IT" dirty="0">
              <a:latin typeface="Arial Rounded MT Bold"/>
            </a:endParaRPr>
          </a:p>
        </p:txBody>
      </p:sp>
      <p:pic>
        <p:nvPicPr>
          <p:cNvPr id="4" name="Immagine 3" descr="08032011854.jpg"/>
          <p:cNvPicPr>
            <a:picLocks noChangeAspect="1"/>
          </p:cNvPicPr>
          <p:nvPr/>
        </p:nvPicPr>
        <p:blipFill>
          <a:blip r:embed="rId2"/>
          <a:stretch>
            <a:fillRect/>
          </a:stretch>
        </p:blipFill>
        <p:spPr>
          <a:xfrm>
            <a:off x="5422284" y="2999532"/>
            <a:ext cx="2845480" cy="3477468"/>
          </a:xfrm>
          <a:prstGeom prst="rect">
            <a:avLst/>
          </a:prstGeom>
        </p:spPr>
      </p:pic>
      <p:pic>
        <p:nvPicPr>
          <p:cNvPr id="5" name="Immagine 4" descr="65790_10150291838505596_597035595_15050962_4416006_n.jpg"/>
          <p:cNvPicPr>
            <a:picLocks noChangeAspect="1"/>
          </p:cNvPicPr>
          <p:nvPr/>
        </p:nvPicPr>
        <p:blipFill>
          <a:blip r:embed="rId3"/>
          <a:stretch>
            <a:fillRect/>
          </a:stretch>
        </p:blipFill>
        <p:spPr>
          <a:xfrm>
            <a:off x="940350" y="3481919"/>
            <a:ext cx="3993441" cy="299508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5400" dirty="0" smtClean="0">
                <a:solidFill>
                  <a:srgbClr val="5B186D"/>
                </a:solidFill>
                <a:latin typeface="Arial Rounded MT Bold"/>
              </a:rPr>
              <a:t>IL MIO CANE</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257732"/>
            <a:ext cx="8229600" cy="4525963"/>
          </a:xfrm>
        </p:spPr>
        <p:txBody>
          <a:bodyPr/>
          <a:lstStyle/>
          <a:p>
            <a:pPr>
              <a:buNone/>
            </a:pPr>
            <a:r>
              <a:rPr lang="it-IT" dirty="0" smtClean="0"/>
              <a:t>    </a:t>
            </a:r>
            <a:r>
              <a:rPr lang="it-IT" dirty="0" smtClean="0">
                <a:latin typeface="Arial Rounded MT Bold"/>
              </a:rPr>
              <a:t>All’età di sei anni mi è stato regalato uno </a:t>
            </a:r>
            <a:r>
              <a:rPr lang="it-IT" dirty="0" err="1" smtClean="0">
                <a:latin typeface="Arial Rounded MT Bold"/>
              </a:rPr>
              <a:t>Yorkshire</a:t>
            </a:r>
            <a:r>
              <a:rPr lang="it-IT" dirty="0" smtClean="0">
                <a:latin typeface="Arial Rounded MT Bold"/>
              </a:rPr>
              <a:t> Terrier, un piccolo cane dolcissimo. L’ho chiamata </a:t>
            </a:r>
            <a:r>
              <a:rPr lang="it-IT" dirty="0" err="1" smtClean="0">
                <a:latin typeface="Arial Rounded MT Bold"/>
              </a:rPr>
              <a:t>Kyra</a:t>
            </a:r>
            <a:r>
              <a:rPr lang="it-IT" dirty="0" smtClean="0">
                <a:latin typeface="Arial Rounded MT Bold"/>
              </a:rPr>
              <a:t> ed è stata la mia compagna di coccole e giochi fino al 19 giugno 2010.                   Mi ha regalato fantastici ricordi e grandi emozioni.</a:t>
            </a:r>
            <a:endParaRPr lang="it-IT" dirty="0">
              <a:latin typeface="Arial Rounded MT Bold"/>
            </a:endParaRPr>
          </a:p>
        </p:txBody>
      </p:sp>
      <p:pic>
        <p:nvPicPr>
          <p:cNvPr id="4" name="Immagine 3" descr="26703_10150211689270596_597035595_12982048_4953897_n[1].jpg"/>
          <p:cNvPicPr>
            <a:picLocks noChangeAspect="1"/>
          </p:cNvPicPr>
          <p:nvPr/>
        </p:nvPicPr>
        <p:blipFill>
          <a:blip r:embed="rId2"/>
          <a:srcRect l="5468" t="4017" r="5468" b="8035"/>
          <a:stretch>
            <a:fillRect/>
          </a:stretch>
        </p:blipFill>
        <p:spPr>
          <a:xfrm>
            <a:off x="5324586" y="4404556"/>
            <a:ext cx="3108941" cy="208929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810759"/>
            <a:ext cx="4575271" cy="1143000"/>
          </a:xfrm>
        </p:spPr>
        <p:txBody>
          <a:bodyPr>
            <a:noAutofit/>
          </a:bodyPr>
          <a:lstStyle/>
          <a:p>
            <a:r>
              <a:rPr lang="it-IT" sz="4800" dirty="0" smtClean="0">
                <a:solidFill>
                  <a:srgbClr val="5B186D"/>
                </a:solidFill>
                <a:latin typeface="Arial Rounded MT Bold"/>
              </a:rPr>
              <a:t>LA MIA GRANDE PASSIONE</a:t>
            </a:r>
            <a:endParaRPr lang="it-IT" sz="4800" dirty="0">
              <a:solidFill>
                <a:srgbClr val="5B186D"/>
              </a:solidFill>
              <a:latin typeface="Arial Rounded MT Bold"/>
            </a:endParaRPr>
          </a:p>
        </p:txBody>
      </p:sp>
      <p:sp>
        <p:nvSpPr>
          <p:cNvPr id="3" name="Segnaposto contenuto 2"/>
          <p:cNvSpPr>
            <a:spLocks noGrp="1"/>
          </p:cNvSpPr>
          <p:nvPr>
            <p:ph idx="1"/>
          </p:nvPr>
        </p:nvSpPr>
        <p:spPr>
          <a:xfrm>
            <a:off x="457200" y="2685596"/>
            <a:ext cx="4575271" cy="4172404"/>
          </a:xfrm>
        </p:spPr>
        <p:txBody>
          <a:bodyPr>
            <a:normAutofit fontScale="92500" lnSpcReduction="20000"/>
          </a:bodyPr>
          <a:lstStyle/>
          <a:p>
            <a:pPr>
              <a:buNone/>
            </a:pPr>
            <a:r>
              <a:rPr lang="it-IT" dirty="0" smtClean="0"/>
              <a:t>    </a:t>
            </a:r>
            <a:r>
              <a:rPr lang="it-IT" dirty="0" smtClean="0">
                <a:latin typeface="Arial Rounded MT Bold"/>
              </a:rPr>
              <a:t>Adoro la musica perché mi rilassa, mi rende felice e mi estrania dal mondo che mi circonda; c’è un ritmo e una canzone giusta per ogni momento e quando la ascolto mi sento libera.</a:t>
            </a:r>
            <a:endParaRPr lang="it-IT" dirty="0">
              <a:latin typeface="Arial Rounded MT Bold"/>
            </a:endParaRPr>
          </a:p>
        </p:txBody>
      </p:sp>
      <p:pic>
        <p:nvPicPr>
          <p:cNvPr id="4" name="Immagine 3" descr="36175_448148324916_825454916_5083303_7444146_n[1].jpg"/>
          <p:cNvPicPr>
            <a:picLocks noChangeAspect="1"/>
          </p:cNvPicPr>
          <p:nvPr/>
        </p:nvPicPr>
        <p:blipFill>
          <a:blip r:embed="rId2"/>
          <a:srcRect l="48228" r="11811"/>
          <a:stretch>
            <a:fillRect/>
          </a:stretch>
        </p:blipFill>
        <p:spPr>
          <a:xfrm>
            <a:off x="5032471" y="393700"/>
            <a:ext cx="3654329" cy="6070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5400" dirty="0" smtClean="0">
                <a:solidFill>
                  <a:srgbClr val="5B186D"/>
                </a:solidFill>
                <a:latin typeface="Arial Rounded MT Bold"/>
              </a:rPr>
              <a:t>LE MATERNE</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257732"/>
            <a:ext cx="8229600" cy="4525963"/>
          </a:xfrm>
        </p:spPr>
        <p:txBody>
          <a:bodyPr/>
          <a:lstStyle/>
          <a:p>
            <a:pPr>
              <a:buNone/>
            </a:pPr>
            <a:r>
              <a:rPr lang="it-IT" dirty="0" smtClean="0"/>
              <a:t>    </a:t>
            </a:r>
            <a:r>
              <a:rPr lang="it-IT" dirty="0" smtClean="0">
                <a:latin typeface="Arial Rounded MT Bold"/>
              </a:rPr>
              <a:t>Ricordo quel periodo con grande gioia; giocavo moltissimo e passavo gran parte del tempo insieme alla mia famiglia. </a:t>
            </a:r>
            <a:endParaRPr lang="it-IT" dirty="0">
              <a:latin typeface="Arial Rounded MT Bold"/>
            </a:endParaRPr>
          </a:p>
        </p:txBody>
      </p:sp>
      <p:pic>
        <p:nvPicPr>
          <p:cNvPr id="4" name="Immagine 3" descr="n597035595_4943709_6846[1].jpg"/>
          <p:cNvPicPr>
            <a:picLocks noChangeAspect="1"/>
          </p:cNvPicPr>
          <p:nvPr/>
        </p:nvPicPr>
        <p:blipFill>
          <a:blip r:embed="rId2"/>
          <a:srcRect l="22292" t="16596" r="24639" b="4979"/>
          <a:stretch>
            <a:fillRect/>
          </a:stretch>
        </p:blipFill>
        <p:spPr>
          <a:xfrm>
            <a:off x="5011187" y="2832951"/>
            <a:ext cx="3456787" cy="3611421"/>
          </a:xfrm>
          <a:prstGeom prst="rect">
            <a:avLst/>
          </a:prstGeom>
        </p:spPr>
      </p:pic>
      <p:pic>
        <p:nvPicPr>
          <p:cNvPr id="5" name="Immagine 4" descr="22776_474858705595_597035595_10863524_219608_n[1].jpg"/>
          <p:cNvPicPr>
            <a:picLocks noChangeAspect="1"/>
          </p:cNvPicPr>
          <p:nvPr/>
        </p:nvPicPr>
        <p:blipFill>
          <a:blip r:embed="rId3"/>
          <a:srcRect l="13794" t="34025" r="18967" b="12906"/>
          <a:stretch>
            <a:fillRect/>
          </a:stretch>
        </p:blipFill>
        <p:spPr>
          <a:xfrm>
            <a:off x="1452367" y="3426138"/>
            <a:ext cx="2602135" cy="30182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1" y="420017"/>
            <a:ext cx="4317830" cy="1143000"/>
          </a:xfrm>
        </p:spPr>
        <p:txBody>
          <a:bodyPr>
            <a:normAutofit fontScale="90000"/>
          </a:bodyPr>
          <a:lstStyle/>
          <a:p>
            <a:r>
              <a:rPr lang="it-IT" sz="5400" dirty="0" smtClean="0">
                <a:solidFill>
                  <a:srgbClr val="5B186D"/>
                </a:solidFill>
                <a:latin typeface="Arial Rounded MT Bold"/>
              </a:rPr>
              <a:t>LE ELEMENTARI</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1" y="1795016"/>
            <a:ext cx="4317830" cy="4525963"/>
          </a:xfrm>
        </p:spPr>
        <p:txBody>
          <a:bodyPr>
            <a:normAutofit fontScale="92500" lnSpcReduction="20000"/>
          </a:bodyPr>
          <a:lstStyle/>
          <a:p>
            <a:pPr>
              <a:buNone/>
            </a:pPr>
            <a:r>
              <a:rPr lang="it-IT" dirty="0" smtClean="0"/>
              <a:t>    </a:t>
            </a:r>
            <a:r>
              <a:rPr lang="it-IT" dirty="0" smtClean="0">
                <a:latin typeface="Arial Rounded MT Bold"/>
              </a:rPr>
              <a:t>Alle elementari adoravo studiare, mi piaceva tantissimo recitare negli spettacoli di fine anno, adoravo imparare e conoscere cose nuove. Ero davvero una bambina entusiasta e sempre felice.</a:t>
            </a:r>
            <a:endParaRPr lang="it-IT" dirty="0">
              <a:latin typeface="Arial Rounded MT Bold"/>
            </a:endParaRPr>
          </a:p>
        </p:txBody>
      </p:sp>
      <p:pic>
        <p:nvPicPr>
          <p:cNvPr id="4" name="Immagine 3" descr="n597035595_4946345_3605[1].jpg"/>
          <p:cNvPicPr>
            <a:picLocks noChangeAspect="1"/>
          </p:cNvPicPr>
          <p:nvPr/>
        </p:nvPicPr>
        <p:blipFill>
          <a:blip r:embed="rId2"/>
          <a:srcRect l="10124" t="22292" r="20247" b="5866"/>
          <a:stretch>
            <a:fillRect/>
          </a:stretch>
        </p:blipFill>
        <p:spPr>
          <a:xfrm>
            <a:off x="4775030" y="420017"/>
            <a:ext cx="3902191" cy="590096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5400" dirty="0" smtClean="0">
                <a:solidFill>
                  <a:srgbClr val="5B186D"/>
                </a:solidFill>
                <a:latin typeface="Arial Rounded MT Bold"/>
              </a:rPr>
              <a:t>LE MEDIE</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221099"/>
            <a:ext cx="8229600" cy="4525963"/>
          </a:xfrm>
        </p:spPr>
        <p:txBody>
          <a:bodyPr/>
          <a:lstStyle/>
          <a:p>
            <a:pPr>
              <a:buNone/>
            </a:pPr>
            <a:r>
              <a:rPr lang="it-IT" dirty="0" smtClean="0"/>
              <a:t>    </a:t>
            </a:r>
            <a:r>
              <a:rPr lang="it-IT" dirty="0" smtClean="0">
                <a:latin typeface="Arial Rounded MT Bold"/>
              </a:rPr>
              <a:t>Anche della scuola media ho un bel ricordo, ero felice ed iniziavo ad instaurare veri rapporti di amicizia con persone che, ancora oggi, sono tra le più importanti della mia vita.</a:t>
            </a:r>
            <a:endParaRPr lang="it-IT" dirty="0">
              <a:latin typeface="Arial Rounded MT Bold"/>
            </a:endParaRPr>
          </a:p>
        </p:txBody>
      </p:sp>
      <p:pic>
        <p:nvPicPr>
          <p:cNvPr id="4" name="Immagine 3" descr="11238_359346290595_597035595_9921348_3005846_n[1].jpg"/>
          <p:cNvPicPr>
            <a:picLocks noChangeAspect="1"/>
          </p:cNvPicPr>
          <p:nvPr/>
        </p:nvPicPr>
        <p:blipFill>
          <a:blip r:embed="rId2"/>
          <a:srcRect l="24639" t="6897" r="28159" b="8621"/>
          <a:stretch>
            <a:fillRect/>
          </a:stretch>
        </p:blipFill>
        <p:spPr>
          <a:xfrm>
            <a:off x="6535397" y="3657191"/>
            <a:ext cx="2297951" cy="2798625"/>
          </a:xfrm>
          <a:prstGeom prst="rect">
            <a:avLst/>
          </a:prstGeom>
        </p:spPr>
      </p:pic>
      <p:pic>
        <p:nvPicPr>
          <p:cNvPr id="5" name="Immagine 4" descr="11238_359346195595_597035595_9921337_2958029_n[1].jpg"/>
          <p:cNvPicPr>
            <a:picLocks noChangeAspect="1"/>
          </p:cNvPicPr>
          <p:nvPr/>
        </p:nvPicPr>
        <p:blipFill>
          <a:blip r:embed="rId3"/>
          <a:srcRect l="18772" t="24139" r="10560" b="12070"/>
          <a:stretch>
            <a:fillRect/>
          </a:stretch>
        </p:blipFill>
        <p:spPr>
          <a:xfrm>
            <a:off x="808795" y="3757078"/>
            <a:ext cx="4393668" cy="269873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5400" dirty="0" smtClean="0">
                <a:solidFill>
                  <a:srgbClr val="5B186D"/>
                </a:solidFill>
                <a:latin typeface="Arial Rounded MT Bold"/>
              </a:rPr>
              <a:t>IL LICEO</a:t>
            </a:r>
            <a:endParaRPr lang="it-IT" sz="5400" dirty="0">
              <a:solidFill>
                <a:srgbClr val="5B186D"/>
              </a:solidFill>
              <a:latin typeface="Arial Rounded MT Bold"/>
            </a:endParaRPr>
          </a:p>
        </p:txBody>
      </p:sp>
      <p:sp>
        <p:nvSpPr>
          <p:cNvPr id="3" name="Segnaposto contenuto 2"/>
          <p:cNvSpPr>
            <a:spLocks noGrp="1"/>
          </p:cNvSpPr>
          <p:nvPr>
            <p:ph idx="1"/>
          </p:nvPr>
        </p:nvSpPr>
        <p:spPr>
          <a:xfrm>
            <a:off x="457200" y="1245521"/>
            <a:ext cx="8229600" cy="4525963"/>
          </a:xfrm>
        </p:spPr>
        <p:txBody>
          <a:bodyPr/>
          <a:lstStyle/>
          <a:p>
            <a:pPr>
              <a:buNone/>
            </a:pPr>
            <a:r>
              <a:rPr lang="it-IT" dirty="0" smtClean="0"/>
              <a:t>    </a:t>
            </a:r>
            <a:r>
              <a:rPr lang="it-IT" dirty="0" smtClean="0">
                <a:latin typeface="Arial Rounded MT Bold"/>
              </a:rPr>
              <a:t>Finita la scuola media ho frequentato il Liceo linguistico “Falcone e Borsellino” dove ho passato degli anni fantastici anche se ricchi di impegni. Qui mi sono diplomata per poi iscrivermi a Scienze della formazione primaria.</a:t>
            </a:r>
            <a:endParaRPr lang="it-IT" dirty="0">
              <a:latin typeface="Arial Rounded MT Bold"/>
            </a:endParaRPr>
          </a:p>
        </p:txBody>
      </p:sp>
      <p:pic>
        <p:nvPicPr>
          <p:cNvPr id="4" name="Immagine 3" descr="36388_1498945235668_1295262973_31343266_3773500_n[1].jpg"/>
          <p:cNvPicPr>
            <a:picLocks noChangeAspect="1"/>
          </p:cNvPicPr>
          <p:nvPr/>
        </p:nvPicPr>
        <p:blipFill>
          <a:blip r:embed="rId2"/>
          <a:srcRect l="8864" t="4724" r="8864" b="18898"/>
          <a:stretch>
            <a:fillRect/>
          </a:stretch>
        </p:blipFill>
        <p:spPr>
          <a:xfrm>
            <a:off x="1294509" y="4364819"/>
            <a:ext cx="3004239" cy="2093017"/>
          </a:xfrm>
          <a:prstGeom prst="rect">
            <a:avLst/>
          </a:prstGeom>
        </p:spPr>
      </p:pic>
      <p:pic>
        <p:nvPicPr>
          <p:cNvPr id="5" name="Immagine 4" descr="n1295262973_30363061_2953372[1].jpg"/>
          <p:cNvPicPr>
            <a:picLocks noChangeAspect="1"/>
          </p:cNvPicPr>
          <p:nvPr/>
        </p:nvPicPr>
        <p:blipFill>
          <a:blip r:embed="rId3"/>
          <a:stretch>
            <a:fillRect/>
          </a:stretch>
        </p:blipFill>
        <p:spPr>
          <a:xfrm>
            <a:off x="5178038" y="4339673"/>
            <a:ext cx="3032479" cy="2118164"/>
          </a:xfrm>
          <a:prstGeom prst="rect">
            <a:avLst/>
          </a:prstGeom>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141</TotalTime>
  <Words>347</Words>
  <Application>Microsoft Macintosh PowerPoint</Application>
  <PresentationFormat>Presentazione su schermo (4:3)</PresentationFormat>
  <Paragraphs>21</Paragraphs>
  <Slides>11</Slides>
  <Notes>0</Notes>
  <HiddenSlides>0</HiddenSlides>
  <MMClips>0</MMClips>
  <ScaleCrop>false</ScaleCrop>
  <HeadingPairs>
    <vt:vector size="4" baseType="variant">
      <vt:variant>
        <vt:lpstr>Modello struttura</vt:lpstr>
      </vt:variant>
      <vt:variant>
        <vt:i4>1</vt:i4>
      </vt:variant>
      <vt:variant>
        <vt:lpstr>Titoli diapositive</vt:lpstr>
      </vt:variant>
      <vt:variant>
        <vt:i4>11</vt:i4>
      </vt:variant>
    </vt:vector>
  </HeadingPairs>
  <TitlesOfParts>
    <vt:vector size="12" baseType="lpstr">
      <vt:lpstr>Tema di Office</vt:lpstr>
      <vt:lpstr>MI PRESENTO  Mi chiamo Francesca Rosso, sono nata il 26 settembre 1989 a Bollate e vivo ad Arese, un paesino in provincia di Milano.</vt:lpstr>
      <vt:lpstr>LA MIA FAMIGLIA…</vt:lpstr>
      <vt:lpstr>…I MIEI GENITORI SI SONO SEPARATI</vt:lpstr>
      <vt:lpstr>IL MIO CANE</vt:lpstr>
      <vt:lpstr>LA MIA GRANDE PASSIONE</vt:lpstr>
      <vt:lpstr>LE MATERNE</vt:lpstr>
      <vt:lpstr>LE ELEMENTARI</vt:lpstr>
      <vt:lpstr>LE MEDIE</vt:lpstr>
      <vt:lpstr>IL LICEO</vt:lpstr>
      <vt:lpstr>SOGNO PER LA MIA VITA…</vt:lpstr>
      <vt:lpstr>SPERO DI ESSERMI FATTA CONOSCERE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PRESENTO  Mi chiamo Francesca Rosso, sono nata il 26 settembre 1989 a Bollate e vivo ad Arese, un paesino in provincia di Milano, da quando sono nata.</dc:title>
  <dc:creator>Francesca</dc:creator>
  <cp:lastModifiedBy>Francesca</cp:lastModifiedBy>
  <cp:revision>24</cp:revision>
  <dcterms:created xsi:type="dcterms:W3CDTF">2011-06-09T17:08:40Z</dcterms:created>
  <dcterms:modified xsi:type="dcterms:W3CDTF">2011-06-09T17:12:46Z</dcterms:modified>
</cp:coreProperties>
</file>